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171825"/>
            <a:ext cx="740092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7767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826418"/>
            <a:ext cx="1752600" cy="51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7252" y="1813116"/>
            <a:ext cx="818968" cy="381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004" y="2330976"/>
            <a:ext cx="1662236" cy="374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2330976"/>
            <a:ext cx="818968" cy="381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9523" y="2323656"/>
            <a:ext cx="818968" cy="381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20882" y="2330976"/>
            <a:ext cx="1745877" cy="38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3879180"/>
            <a:ext cx="8019256" cy="37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5445390"/>
            <a:ext cx="11806728" cy="35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44472" y="4869160"/>
            <a:ext cx="1702748" cy="40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8416" y="5921640"/>
            <a:ext cx="8019256" cy="37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12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04937"/>
            <a:ext cx="119348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2288" y="2910263"/>
            <a:ext cx="5859504" cy="405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512" y="3417599"/>
            <a:ext cx="2268960" cy="414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193" y="5012596"/>
            <a:ext cx="8985048" cy="337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7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847850"/>
            <a:ext cx="119538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0864" y="2910263"/>
            <a:ext cx="2224256" cy="452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1932" y="2938605"/>
            <a:ext cx="7463388" cy="350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892" y="3408459"/>
            <a:ext cx="8954988" cy="393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96" y="5008676"/>
            <a:ext cx="11430684" cy="325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824" y="5524193"/>
            <a:ext cx="11430684" cy="325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33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18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2024-11-25T07:14:57Z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